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30275213" cy="42811700"/>
  <p:notesSz cx="6858000" cy="9144000"/>
  <p:defaultTextStyle>
    <a:defPPr>
      <a:defRPr lang="ja-JP"/>
    </a:defPPr>
    <a:lvl1pPr marL="0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7" d="100"/>
          <a:sy n="37" d="100"/>
        </p:scale>
        <p:origin x="-1544" y="-80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641" y="13299379"/>
            <a:ext cx="25733931" cy="917676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282" y="24259963"/>
            <a:ext cx="21192649" cy="10940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15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834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49529" y="1714456"/>
            <a:ext cx="6811923" cy="3652868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13761" y="1714456"/>
            <a:ext cx="19931182" cy="3652868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67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21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533" y="27510485"/>
            <a:ext cx="25733931" cy="850287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7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3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50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67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22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13761" y="9989400"/>
            <a:ext cx="13371552" cy="28253743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389900" y="9989400"/>
            <a:ext cx="13371552" cy="28253743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55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583085"/>
            <a:ext cx="13376810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79389" y="9583085"/>
            <a:ext cx="13382065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79389" y="13576859"/>
            <a:ext cx="13382065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30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69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75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3" y="1704540"/>
            <a:ext cx="9960336" cy="725420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6767" y="1704543"/>
            <a:ext cx="16924685" cy="3653860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3763" y="8958748"/>
            <a:ext cx="9960336" cy="29284395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22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154" y="29968190"/>
            <a:ext cx="18165128" cy="353791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4154" y="3825305"/>
            <a:ext cx="18165128" cy="25687020"/>
          </a:xfrm>
        </p:spPr>
        <p:txBody>
          <a:bodyPr/>
          <a:lstStyle>
            <a:lvl1pPr marL="0" indent="0">
              <a:buNone/>
              <a:defRPr sz="14600"/>
            </a:lvl1pPr>
            <a:lvl2pPr marL="2088170" indent="0">
              <a:buNone/>
              <a:defRPr sz="12800"/>
            </a:lvl2pPr>
            <a:lvl3pPr marL="4176339" indent="0">
              <a:buNone/>
              <a:defRPr sz="11000"/>
            </a:lvl3pPr>
            <a:lvl4pPr marL="6264509" indent="0">
              <a:buNone/>
              <a:defRPr sz="9100"/>
            </a:lvl4pPr>
            <a:lvl5pPr marL="8352678" indent="0">
              <a:buNone/>
              <a:defRPr sz="9100"/>
            </a:lvl5pPr>
            <a:lvl6pPr marL="10440848" indent="0">
              <a:buNone/>
              <a:defRPr sz="9100"/>
            </a:lvl6pPr>
            <a:lvl7pPr marL="12529017" indent="0">
              <a:buNone/>
              <a:defRPr sz="9100"/>
            </a:lvl7pPr>
            <a:lvl8pPr marL="14617187" indent="0">
              <a:buNone/>
              <a:defRPr sz="9100"/>
            </a:lvl8pPr>
            <a:lvl9pPr marL="16705356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6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  <a:prstGeom prst="rect">
            <a:avLst/>
          </a:prstGeom>
        </p:spPr>
        <p:txBody>
          <a:bodyPr vert="horz" lIns="417634" tIns="208817" rIns="417634" bIns="208817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761" y="9989400"/>
            <a:ext cx="27247692" cy="28253743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761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AD83A-B3FF-2E4E-AF83-A189B5ADDA24}" type="datetimeFigureOut">
              <a:rPr kumimoji="1" lang="ja-JP" altLang="en-US" smtClean="0"/>
              <a:t>19/08/22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4031" y="39680106"/>
            <a:ext cx="9587151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697236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0FA8B-D423-FD4A-8DFA-78320ADAFB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79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8170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27" indent="-1566127" algn="l" defTabSz="2088170" rtl="0" eaLnBrk="1" latinLnBrk="0" hangingPunct="1">
        <a:spcBef>
          <a:spcPct val="20000"/>
        </a:spcBef>
        <a:buFont typeface="Arial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76" indent="-1305106" algn="l" defTabSz="2088170" rtl="0" eaLnBrk="1" latinLnBrk="0" hangingPunct="1">
        <a:spcBef>
          <a:spcPct val="20000"/>
        </a:spcBef>
        <a:buFont typeface="Arial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24" indent="-1044085" algn="l" defTabSz="2088170" rtl="0" eaLnBrk="1" latinLnBrk="0" hangingPunct="1">
        <a:spcBef>
          <a:spcPct val="20000"/>
        </a:spcBef>
        <a:buFont typeface="Arial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593" indent="-1044085" algn="l" defTabSz="2088170" rtl="0" eaLnBrk="1" latinLnBrk="0" hangingPunct="1">
        <a:spcBef>
          <a:spcPct val="20000"/>
        </a:spcBef>
        <a:buFont typeface="Arial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63" indent="-1044085" algn="l" defTabSz="2088170" rtl="0" eaLnBrk="1" latinLnBrk="0" hangingPunct="1">
        <a:spcBef>
          <a:spcPct val="20000"/>
        </a:spcBef>
        <a:buFont typeface="Arial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注意事項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サイズ</a:t>
            </a:r>
            <a:r>
              <a:rPr lang="mr-IN" altLang="ja-JP" dirty="0"/>
              <a:t>…</a:t>
            </a:r>
            <a:r>
              <a:rPr lang="en-US" altLang="ja-JP" dirty="0" smtClean="0"/>
              <a:t> A0 (841mm×1189mm) 1</a:t>
            </a:r>
            <a:r>
              <a:rPr lang="ja-JP" altLang="en-US" dirty="0" smtClean="0"/>
              <a:t>枚</a:t>
            </a:r>
            <a:endParaRPr lang="en-US" altLang="ja-JP" dirty="0" smtClean="0"/>
          </a:p>
          <a:p>
            <a:r>
              <a:rPr lang="ja-JP" altLang="en-US" dirty="0"/>
              <a:t>言語</a:t>
            </a:r>
            <a:r>
              <a:rPr lang="mr-IN" altLang="ja-JP" dirty="0"/>
              <a:t>…</a:t>
            </a:r>
            <a:r>
              <a:rPr lang="en-US" altLang="ja-JP" dirty="0"/>
              <a:t> </a:t>
            </a:r>
            <a:r>
              <a:rPr lang="ja-JP" altLang="en-US" dirty="0"/>
              <a:t>日本語</a:t>
            </a:r>
            <a:r>
              <a:rPr lang="ja-JP" altLang="en-US" dirty="0" smtClean="0"/>
              <a:t>か</a:t>
            </a:r>
            <a:r>
              <a:rPr lang="ja-JP" altLang="en-US" dirty="0"/>
              <a:t>英語</a:t>
            </a:r>
            <a:endParaRPr lang="en-US" altLang="ja-JP" dirty="0"/>
          </a:p>
          <a:p>
            <a:r>
              <a:rPr lang="ja-JP" altLang="en-US" dirty="0" smtClean="0"/>
              <a:t>フォントサイズ</a:t>
            </a:r>
            <a:r>
              <a:rPr lang="mr-IN" altLang="ja-JP" dirty="0" smtClean="0"/>
              <a:t>…</a:t>
            </a:r>
            <a:r>
              <a:rPr lang="en-US" altLang="ja-JP" dirty="0" smtClean="0"/>
              <a:t>30</a:t>
            </a:r>
            <a:r>
              <a:rPr lang="ja-JP" altLang="en-US" dirty="0" smtClean="0"/>
              <a:t>ポイント以上</a:t>
            </a:r>
            <a:endParaRPr lang="en-US" altLang="ja-JP" dirty="0"/>
          </a:p>
          <a:p>
            <a:r>
              <a:rPr lang="ja-JP" altLang="en-US" dirty="0"/>
              <a:t>掲示</a:t>
            </a:r>
            <a:r>
              <a:rPr lang="mr-IN" altLang="ja-JP" dirty="0" smtClean="0"/>
              <a:t>…</a:t>
            </a:r>
            <a:r>
              <a:rPr lang="ja-JP" altLang="en-US" dirty="0"/>
              <a:t>ご自身で印刷</a:t>
            </a:r>
            <a:r>
              <a:rPr lang="ja-JP" altLang="en-US" dirty="0" smtClean="0"/>
              <a:t>して発表日前日に会場</a:t>
            </a:r>
            <a:r>
              <a:rPr lang="ja-JP" altLang="en-US" dirty="0"/>
              <a:t>に掲示ください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ポスター番号は後日、事務局よりご連絡しますので、右上の枠内にご記入ください。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835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2187" y="2332296"/>
            <a:ext cx="29009334" cy="528424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0000" dirty="0" smtClean="0"/>
              <a:t>タイトル</a:t>
            </a:r>
            <a:r>
              <a:rPr kumimoji="1" lang="en-US" altLang="ja-JP" sz="10000" dirty="0" smtClean="0"/>
              <a:t/>
            </a:r>
            <a:br>
              <a:rPr kumimoji="1" lang="en-US" altLang="ja-JP" sz="10000" dirty="0" smtClean="0"/>
            </a:br>
            <a:r>
              <a:rPr lang="ja-JP" altLang="en-US" sz="6000" dirty="0" smtClean="0"/>
              <a:t>著者</a:t>
            </a:r>
            <a:r>
              <a:rPr lang="en-US" altLang="ja-JP" sz="6000" baseline="30000" dirty="0" smtClean="0"/>
              <a:t>1</a:t>
            </a:r>
            <a:r>
              <a:rPr lang="en-US" altLang="ja-JP" sz="6000" dirty="0" smtClean="0"/>
              <a:t>, </a:t>
            </a:r>
            <a:r>
              <a:rPr lang="ja-JP" altLang="en-US" sz="6000" dirty="0" smtClean="0"/>
              <a:t>著者</a:t>
            </a:r>
            <a:r>
              <a:rPr lang="en-US" altLang="ja-JP" sz="6000" baseline="30000" dirty="0" smtClean="0"/>
              <a:t>2</a:t>
            </a:r>
            <a:r>
              <a:rPr lang="en-US" altLang="ja-JP" sz="6000" dirty="0" smtClean="0"/>
              <a:t>, </a:t>
            </a:r>
            <a:r>
              <a:rPr lang="ja-JP" altLang="en-US" sz="6000" dirty="0" smtClean="0"/>
              <a:t>著者</a:t>
            </a:r>
            <a:r>
              <a:rPr lang="en-US" altLang="ja-JP" sz="6000" baseline="30000" dirty="0" smtClean="0"/>
              <a:t>3</a:t>
            </a:r>
            <a:r>
              <a:rPr lang="en-US" altLang="ja-JP" sz="6000" dirty="0" smtClean="0"/>
              <a:t>  </a:t>
            </a:r>
            <a:br>
              <a:rPr lang="en-US" altLang="ja-JP" sz="6000" dirty="0" smtClean="0"/>
            </a:br>
            <a:r>
              <a:rPr lang="en-US" altLang="ja-JP" sz="5000" dirty="0" smtClean="0"/>
              <a:t>1</a:t>
            </a:r>
            <a:r>
              <a:rPr lang="en-US" altLang="ja-JP" sz="5000" dirty="0"/>
              <a:t>, 2 </a:t>
            </a:r>
            <a:r>
              <a:rPr lang="ja-JP" altLang="en-US" sz="5000" dirty="0"/>
              <a:t>大学院 融合理工学府  </a:t>
            </a:r>
            <a:r>
              <a:rPr lang="en-US" altLang="ja-JP" sz="5000" dirty="0" smtClean="0"/>
              <a:t/>
            </a:r>
            <a:br>
              <a:rPr lang="en-US" altLang="ja-JP" sz="5000" dirty="0" smtClean="0"/>
            </a:br>
            <a:r>
              <a:rPr lang="en-US" altLang="ja-JP" sz="5000" dirty="0" smtClean="0"/>
              <a:t>3 </a:t>
            </a:r>
            <a:r>
              <a:rPr lang="ja-JP" altLang="en-US" sz="5000" dirty="0"/>
              <a:t>大学院 医学薬学府 </a:t>
            </a:r>
            <a:endParaRPr kumimoji="1" lang="ja-JP" altLang="en-US" sz="5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2187" y="10709362"/>
            <a:ext cx="14142163" cy="3000517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dirty="0" smtClean="0"/>
              <a:t>サブタイトル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3000" dirty="0" smtClean="0"/>
              <a:t>テキスト</a:t>
            </a:r>
            <a:endParaRPr lang="en-US" altLang="ja-JP" sz="3000" dirty="0"/>
          </a:p>
          <a:p>
            <a:pPr marL="0" indent="0">
              <a:buNone/>
            </a:pPr>
            <a:endParaRPr kumimoji="1" lang="en-US" altLang="ja-JP" sz="3000" dirty="0" smtClean="0"/>
          </a:p>
          <a:p>
            <a:pPr marL="0" indent="0">
              <a:buNone/>
            </a:pPr>
            <a:r>
              <a:rPr lang="ja-JP" altLang="en-US" sz="4000" dirty="0" smtClean="0"/>
              <a:t>サブタイトル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3000" dirty="0" smtClean="0"/>
              <a:t>テキスト</a:t>
            </a:r>
            <a:endParaRPr lang="en-US" altLang="ja-JP" sz="3000" dirty="0" smtClean="0"/>
          </a:p>
          <a:p>
            <a:pPr marL="0" indent="0">
              <a:buNone/>
            </a:pPr>
            <a:endParaRPr lang="en-US" altLang="ja-JP" sz="3000" dirty="0"/>
          </a:p>
          <a:p>
            <a:pPr marL="0" indent="0">
              <a:buNone/>
            </a:pPr>
            <a:endParaRPr lang="en-US" altLang="ja-JP" sz="3000" dirty="0" smtClean="0"/>
          </a:p>
          <a:p>
            <a:pPr marL="0" indent="0">
              <a:buNone/>
            </a:pPr>
            <a:r>
              <a:rPr lang="ja-JP" altLang="en-US" sz="4000" dirty="0" smtClean="0"/>
              <a:t>サブタイトル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3000" dirty="0" smtClean="0"/>
              <a:t>テキスト</a:t>
            </a:r>
            <a:endParaRPr lang="en-US" altLang="ja-JP" sz="3000" dirty="0" smtClean="0"/>
          </a:p>
          <a:p>
            <a:pPr marL="0" indent="0">
              <a:buNone/>
            </a:pPr>
            <a:endParaRPr lang="en-US" altLang="ja-JP" sz="3000" dirty="0"/>
          </a:p>
          <a:p>
            <a:pPr marL="0" indent="0">
              <a:buNone/>
            </a:pPr>
            <a:endParaRPr lang="en-US" altLang="ja-JP" sz="3000" dirty="0" smtClean="0"/>
          </a:p>
          <a:p>
            <a:pPr marL="0" indent="0">
              <a:buNone/>
            </a:pPr>
            <a:endParaRPr lang="en-US" altLang="ja-JP" sz="3000" dirty="0"/>
          </a:p>
          <a:p>
            <a:pPr marL="0" indent="0">
              <a:buNone/>
            </a:pPr>
            <a:endParaRPr lang="en-US" altLang="ja-JP" sz="3000" dirty="0" smtClean="0"/>
          </a:p>
          <a:p>
            <a:pPr marL="0" indent="0">
              <a:buNone/>
            </a:pPr>
            <a:endParaRPr lang="en-US" altLang="ja-JP" sz="3000" dirty="0" smtClean="0"/>
          </a:p>
          <a:p>
            <a:pPr marL="0" indent="0">
              <a:buNone/>
            </a:pPr>
            <a:endParaRPr kumimoji="1" lang="en-US" altLang="ja-JP" sz="3000" dirty="0"/>
          </a:p>
          <a:p>
            <a:pPr marL="0" indent="0">
              <a:buNone/>
            </a:pPr>
            <a:endParaRPr kumimoji="1" lang="ja-JP" altLang="en-US" sz="3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52187" y="7544310"/>
            <a:ext cx="29009333" cy="240065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  </a:t>
            </a:r>
            <a:endParaRPr kumimoji="1" lang="en-US" altLang="ja-JP" sz="4000" dirty="0" smtClean="0"/>
          </a:p>
          <a:p>
            <a:r>
              <a:rPr lang="ja-JP" altLang="ja-JP" sz="4000" dirty="0"/>
              <a:t>　</a:t>
            </a:r>
            <a:r>
              <a:rPr kumimoji="1" lang="ja-JP" altLang="en-US" sz="4000" dirty="0" smtClean="0"/>
              <a:t>概要</a:t>
            </a:r>
            <a:endParaRPr kumimoji="1" lang="en-US" altLang="ja-JP" sz="4000" dirty="0" smtClean="0"/>
          </a:p>
          <a:p>
            <a:r>
              <a:rPr lang="en-US" altLang="ja-JP" sz="4000" dirty="0" smtClean="0"/>
              <a:t>   </a:t>
            </a:r>
            <a:r>
              <a:rPr lang="ja-JP" altLang="en-US" sz="3000" dirty="0" smtClean="0"/>
              <a:t>テキスト</a:t>
            </a:r>
            <a:endParaRPr lang="en-US" altLang="ja-JP" sz="3000" dirty="0" smtClean="0"/>
          </a:p>
          <a:p>
            <a:endParaRPr kumimoji="1" lang="en-US" altLang="ja-JP" sz="3000" dirty="0" smtClean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5515188" y="10709362"/>
            <a:ext cx="14146332" cy="30005173"/>
          </a:xfrm>
          <a:prstGeom prst="rect">
            <a:avLst/>
          </a:prstGeom>
          <a:noFill/>
          <a:ln>
            <a:noFill/>
          </a:ln>
        </p:spPr>
        <p:txBody>
          <a:bodyPr vert="horz" lIns="417634" tIns="208817" rIns="417634" bIns="208817" rtlCol="0">
            <a:normAutofit/>
          </a:bodyPr>
          <a:lstStyle>
            <a:lvl1pPr marL="1566127" indent="-1566127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3276" indent="-1305106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1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20424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8593" indent="-1044085" algn="l" defTabSz="2088170" rtl="0" eaLnBrk="1" latinLnBrk="0" hangingPunct="1">
              <a:spcBef>
                <a:spcPct val="20000"/>
              </a:spcBef>
              <a:buFont typeface="Arial"/>
              <a:buChar char="–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96763" indent="-1044085" algn="l" defTabSz="2088170" rtl="0" eaLnBrk="1" latinLnBrk="0" hangingPunct="1">
              <a:spcBef>
                <a:spcPct val="20000"/>
              </a:spcBef>
              <a:buFont typeface="Arial"/>
              <a:buChar char="»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84933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310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61272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9441" indent="-1044085" algn="l" defTabSz="2088170" rtl="0" eaLnBrk="1" latinLnBrk="0" hangingPunct="1">
              <a:spcBef>
                <a:spcPct val="20000"/>
              </a:spcBef>
              <a:buFont typeface="Arial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4000" dirty="0" smtClean="0"/>
              <a:t>サブタイトル</a:t>
            </a:r>
            <a:endParaRPr lang="en-US" altLang="ja-JP" sz="4000" dirty="0" smtClean="0"/>
          </a:p>
          <a:p>
            <a:pPr marL="0" indent="0">
              <a:buFont typeface="Arial"/>
              <a:buNone/>
            </a:pPr>
            <a:r>
              <a:rPr lang="ja-JP" altLang="en-US" sz="3000" dirty="0" smtClean="0"/>
              <a:t>テキスト</a:t>
            </a:r>
            <a:endParaRPr lang="en-US" altLang="ja-JP" sz="3000" dirty="0" smtClean="0"/>
          </a:p>
          <a:p>
            <a:pPr marL="0" indent="0">
              <a:buFont typeface="Arial"/>
              <a:buNone/>
            </a:pP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サブタイトル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3000" dirty="0" smtClean="0"/>
              <a:t>テキスト</a:t>
            </a:r>
            <a:endParaRPr lang="en-US" altLang="ja-JP" sz="3000" dirty="0" smtClean="0"/>
          </a:p>
          <a:p>
            <a:pPr marL="0" indent="0">
              <a:buFont typeface="Arial"/>
              <a:buNone/>
            </a:pPr>
            <a:endParaRPr lang="en-US" altLang="ja-JP" sz="3000" dirty="0" smtClean="0"/>
          </a:p>
          <a:p>
            <a:pPr marL="0" indent="0">
              <a:buFont typeface="Arial"/>
              <a:buNone/>
            </a:pPr>
            <a:endParaRPr lang="en-US" altLang="ja-JP" sz="3000" dirty="0" smtClean="0"/>
          </a:p>
          <a:p>
            <a:pPr marL="0" indent="0">
              <a:buNone/>
            </a:pPr>
            <a:r>
              <a:rPr lang="ja-JP" altLang="en-US" sz="4000" dirty="0" smtClean="0"/>
              <a:t>サブタイトル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3000" dirty="0" smtClean="0"/>
              <a:t>テキスト</a:t>
            </a:r>
            <a:endParaRPr lang="en-US" altLang="ja-JP" sz="3000" dirty="0" smtClean="0"/>
          </a:p>
          <a:p>
            <a:pPr marL="0" indent="0">
              <a:buFont typeface="Arial"/>
              <a:buNone/>
            </a:pPr>
            <a:endParaRPr lang="en-US" altLang="ja-JP" sz="3000" dirty="0" smtClean="0"/>
          </a:p>
          <a:p>
            <a:pPr marL="0" indent="0">
              <a:buFont typeface="Arial"/>
              <a:buNone/>
            </a:pPr>
            <a:endParaRPr lang="en-US" altLang="ja-JP" sz="3000" dirty="0" smtClean="0"/>
          </a:p>
          <a:p>
            <a:pPr marL="0" indent="0">
              <a:buFont typeface="Arial"/>
              <a:buNone/>
            </a:pPr>
            <a:endParaRPr lang="en-US" altLang="ja-JP" sz="3000" dirty="0" smtClean="0"/>
          </a:p>
          <a:p>
            <a:pPr marL="0" indent="0">
              <a:buFont typeface="Arial"/>
              <a:buNone/>
            </a:pPr>
            <a:endParaRPr lang="en-US" altLang="ja-JP" sz="3000" dirty="0" smtClean="0"/>
          </a:p>
          <a:p>
            <a:pPr marL="0" indent="0">
              <a:buFont typeface="Arial"/>
              <a:buNone/>
            </a:pPr>
            <a:endParaRPr lang="en-US" altLang="ja-JP" sz="3000" dirty="0" smtClean="0"/>
          </a:p>
          <a:p>
            <a:pPr marL="0" indent="0">
              <a:buFont typeface="Arial"/>
              <a:buNone/>
            </a:pPr>
            <a:endParaRPr lang="en-US" altLang="ja-JP" sz="3000" dirty="0" smtClean="0"/>
          </a:p>
          <a:p>
            <a:pPr marL="0" indent="0">
              <a:buFont typeface="Arial"/>
              <a:buNone/>
            </a:pPr>
            <a:endParaRPr lang="ja-JP" altLang="en-US" sz="3000" dirty="0"/>
          </a:p>
        </p:txBody>
      </p:sp>
      <p:sp>
        <p:nvSpPr>
          <p:cNvPr id="6" name="正方形/長方形 5"/>
          <p:cNvSpPr/>
          <p:nvPr/>
        </p:nvSpPr>
        <p:spPr>
          <a:xfrm>
            <a:off x="27426185" y="482397"/>
            <a:ext cx="2235335" cy="1849899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 flipH="1" flipV="1">
            <a:off x="652187" y="1407320"/>
            <a:ext cx="26773998" cy="1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098420" y="558088"/>
            <a:ext cx="7997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プロジェクト名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615070" y="899488"/>
            <a:ext cx="190914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000" dirty="0" smtClean="0"/>
              <a:t>No. XX</a:t>
            </a:r>
            <a:endParaRPr kumimoji="1" lang="ja-JP" altLang="en-US" sz="5000" dirty="0"/>
          </a:p>
        </p:txBody>
      </p:sp>
    </p:spTree>
    <p:extLst>
      <p:ext uri="{BB962C8B-B14F-4D97-AF65-F5344CB8AC3E}">
        <p14:creationId xmlns:p14="http://schemas.microsoft.com/office/powerpoint/2010/main" val="44691682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73</Words>
  <Application>Microsoft Macintosh PowerPoint</Application>
  <PresentationFormat>ユーザー設定</PresentationFormat>
  <Paragraphs>40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ホワイト</vt:lpstr>
      <vt:lpstr>注意事項</vt:lpstr>
      <vt:lpstr>タイトル 著者1, 著者2, 著者3   1, 2 大学院 融合理工学府   3 大学院 医学薬学府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注意事項</dc:title>
  <dc:creator>Tanaka Saori</dc:creator>
  <cp:lastModifiedBy>Tanaka Saori</cp:lastModifiedBy>
  <cp:revision>10</cp:revision>
  <dcterms:created xsi:type="dcterms:W3CDTF">2019-08-22T01:09:05Z</dcterms:created>
  <dcterms:modified xsi:type="dcterms:W3CDTF">2019-08-22T04:56:29Z</dcterms:modified>
</cp:coreProperties>
</file>