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30275213" cy="42811700"/>
  <p:notesSz cx="6858000" cy="9144000"/>
  <p:defaultTextStyle>
    <a:defPPr>
      <a:defRPr lang="ja-JP"/>
    </a:defPPr>
    <a:lvl1pPr marL="0" algn="l" defTabSz="2088170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1pPr>
    <a:lvl2pPr marL="2088170" algn="l" defTabSz="2088170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2pPr>
    <a:lvl3pPr marL="4176339" algn="l" defTabSz="2088170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3pPr>
    <a:lvl4pPr marL="6264509" algn="l" defTabSz="2088170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4pPr>
    <a:lvl5pPr marL="8352678" algn="l" defTabSz="2088170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5pPr>
    <a:lvl6pPr marL="10440848" algn="l" defTabSz="2088170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6pPr>
    <a:lvl7pPr marL="12529017" algn="l" defTabSz="2088170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7pPr>
    <a:lvl8pPr marL="14617187" algn="l" defTabSz="2088170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8pPr>
    <a:lvl9pPr marL="16705356" algn="l" defTabSz="2088170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37" d="100"/>
          <a:sy n="37" d="100"/>
        </p:scale>
        <p:origin x="-1544" y="120"/>
      </p:cViewPr>
      <p:guideLst>
        <p:guide orient="horz" pos="13484"/>
        <p:guide pos="95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641" y="13299379"/>
            <a:ext cx="25733931" cy="9176767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282" y="24259963"/>
            <a:ext cx="21192649" cy="1094076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0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1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D83A-B3FF-2E4E-AF83-A189B5ADDA24}" type="datetimeFigureOut">
              <a:rPr kumimoji="1" lang="ja-JP" altLang="en-US" smtClean="0"/>
              <a:t>19/08/22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0FA8B-D423-FD4A-8DFA-78320ADAFB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153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D83A-B3FF-2E4E-AF83-A189B5ADDA24}" type="datetimeFigureOut">
              <a:rPr kumimoji="1" lang="ja-JP" altLang="en-US" smtClean="0"/>
              <a:t>19/08/22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0FA8B-D423-FD4A-8DFA-78320ADAFB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834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1949529" y="1714456"/>
            <a:ext cx="6811923" cy="3652868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513761" y="1714456"/>
            <a:ext cx="19931182" cy="3652868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D83A-B3FF-2E4E-AF83-A189B5ADDA24}" type="datetimeFigureOut">
              <a:rPr kumimoji="1" lang="ja-JP" altLang="en-US" smtClean="0"/>
              <a:t>19/08/22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0FA8B-D423-FD4A-8DFA-78320ADAFB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0672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D83A-B3FF-2E4E-AF83-A189B5ADDA24}" type="datetimeFigureOut">
              <a:rPr kumimoji="1" lang="ja-JP" altLang="en-US" smtClean="0"/>
              <a:t>19/08/22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0FA8B-D423-FD4A-8DFA-78320ADAFB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217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533" y="27510485"/>
            <a:ext cx="25733931" cy="850287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391533" y="18145428"/>
            <a:ext cx="25733931" cy="9365056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170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339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509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67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084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01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18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35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D83A-B3FF-2E4E-AF83-A189B5ADDA24}" type="datetimeFigureOut">
              <a:rPr kumimoji="1" lang="ja-JP" altLang="en-US" smtClean="0"/>
              <a:t>19/08/22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0FA8B-D423-FD4A-8DFA-78320ADAFB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3227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513761" y="9989400"/>
            <a:ext cx="13371552" cy="28253743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389900" y="9989400"/>
            <a:ext cx="13371552" cy="28253743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D83A-B3FF-2E4E-AF83-A189B5ADDA24}" type="datetimeFigureOut">
              <a:rPr kumimoji="1" lang="ja-JP" altLang="en-US" smtClean="0"/>
              <a:t>19/08/22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0FA8B-D423-FD4A-8DFA-78320ADAFB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1558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761" y="9583085"/>
            <a:ext cx="13376810" cy="3993774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170" indent="0">
              <a:buNone/>
              <a:defRPr sz="9100" b="1"/>
            </a:lvl2pPr>
            <a:lvl3pPr marL="4176339" indent="0">
              <a:buNone/>
              <a:defRPr sz="8200" b="1"/>
            </a:lvl3pPr>
            <a:lvl4pPr marL="6264509" indent="0">
              <a:buNone/>
              <a:defRPr sz="7300" b="1"/>
            </a:lvl4pPr>
            <a:lvl5pPr marL="8352678" indent="0">
              <a:buNone/>
              <a:defRPr sz="7300" b="1"/>
            </a:lvl5pPr>
            <a:lvl6pPr marL="10440848" indent="0">
              <a:buNone/>
              <a:defRPr sz="7300" b="1"/>
            </a:lvl6pPr>
            <a:lvl7pPr marL="12529017" indent="0">
              <a:buNone/>
              <a:defRPr sz="7300" b="1"/>
            </a:lvl7pPr>
            <a:lvl8pPr marL="14617187" indent="0">
              <a:buNone/>
              <a:defRPr sz="7300" b="1"/>
            </a:lvl8pPr>
            <a:lvl9pPr marL="16705356" indent="0">
              <a:buNone/>
              <a:defRPr sz="7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13761" y="13576859"/>
            <a:ext cx="13376810" cy="24666281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5379389" y="9583085"/>
            <a:ext cx="13382065" cy="3993774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170" indent="0">
              <a:buNone/>
              <a:defRPr sz="9100" b="1"/>
            </a:lvl2pPr>
            <a:lvl3pPr marL="4176339" indent="0">
              <a:buNone/>
              <a:defRPr sz="8200" b="1"/>
            </a:lvl3pPr>
            <a:lvl4pPr marL="6264509" indent="0">
              <a:buNone/>
              <a:defRPr sz="7300" b="1"/>
            </a:lvl4pPr>
            <a:lvl5pPr marL="8352678" indent="0">
              <a:buNone/>
              <a:defRPr sz="7300" b="1"/>
            </a:lvl5pPr>
            <a:lvl6pPr marL="10440848" indent="0">
              <a:buNone/>
              <a:defRPr sz="7300" b="1"/>
            </a:lvl6pPr>
            <a:lvl7pPr marL="12529017" indent="0">
              <a:buNone/>
              <a:defRPr sz="7300" b="1"/>
            </a:lvl7pPr>
            <a:lvl8pPr marL="14617187" indent="0">
              <a:buNone/>
              <a:defRPr sz="7300" b="1"/>
            </a:lvl8pPr>
            <a:lvl9pPr marL="16705356" indent="0">
              <a:buNone/>
              <a:defRPr sz="7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5379389" y="13576859"/>
            <a:ext cx="13382065" cy="24666281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D83A-B3FF-2E4E-AF83-A189B5ADDA24}" type="datetimeFigureOut">
              <a:rPr kumimoji="1" lang="ja-JP" altLang="en-US" smtClean="0"/>
              <a:t>19/08/22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0FA8B-D423-FD4A-8DFA-78320ADAFB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4300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D83A-B3FF-2E4E-AF83-A189B5ADDA24}" type="datetimeFigureOut">
              <a:rPr kumimoji="1" lang="ja-JP" altLang="en-US" smtClean="0"/>
              <a:t>19/08/22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0FA8B-D423-FD4A-8DFA-78320ADAFB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691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D83A-B3FF-2E4E-AF83-A189B5ADDA24}" type="datetimeFigureOut">
              <a:rPr kumimoji="1" lang="ja-JP" altLang="en-US" smtClean="0"/>
              <a:t>19/08/22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0FA8B-D423-FD4A-8DFA-78320ADAFB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1755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3763" y="1704540"/>
            <a:ext cx="9960336" cy="7254205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36767" y="1704543"/>
            <a:ext cx="16924685" cy="3653860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513763" y="8958748"/>
            <a:ext cx="9960336" cy="29284395"/>
          </a:xfrm>
        </p:spPr>
        <p:txBody>
          <a:bodyPr/>
          <a:lstStyle>
            <a:lvl1pPr marL="0" indent="0">
              <a:buNone/>
              <a:defRPr sz="6400"/>
            </a:lvl1pPr>
            <a:lvl2pPr marL="2088170" indent="0">
              <a:buNone/>
              <a:defRPr sz="5500"/>
            </a:lvl2pPr>
            <a:lvl3pPr marL="4176339" indent="0">
              <a:buNone/>
              <a:defRPr sz="4600"/>
            </a:lvl3pPr>
            <a:lvl4pPr marL="6264509" indent="0">
              <a:buNone/>
              <a:defRPr sz="4100"/>
            </a:lvl4pPr>
            <a:lvl5pPr marL="8352678" indent="0">
              <a:buNone/>
              <a:defRPr sz="4100"/>
            </a:lvl5pPr>
            <a:lvl6pPr marL="10440848" indent="0">
              <a:buNone/>
              <a:defRPr sz="4100"/>
            </a:lvl6pPr>
            <a:lvl7pPr marL="12529017" indent="0">
              <a:buNone/>
              <a:defRPr sz="4100"/>
            </a:lvl7pPr>
            <a:lvl8pPr marL="14617187" indent="0">
              <a:buNone/>
              <a:defRPr sz="4100"/>
            </a:lvl8pPr>
            <a:lvl9pPr marL="16705356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D83A-B3FF-2E4E-AF83-A189B5ADDA24}" type="datetimeFigureOut">
              <a:rPr kumimoji="1" lang="ja-JP" altLang="en-US" smtClean="0"/>
              <a:t>19/08/22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0FA8B-D423-FD4A-8DFA-78320ADAFB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227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4154" y="29968190"/>
            <a:ext cx="18165128" cy="3537914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934154" y="3825305"/>
            <a:ext cx="18165128" cy="25687020"/>
          </a:xfrm>
        </p:spPr>
        <p:txBody>
          <a:bodyPr/>
          <a:lstStyle>
            <a:lvl1pPr marL="0" indent="0">
              <a:buNone/>
              <a:defRPr sz="14600"/>
            </a:lvl1pPr>
            <a:lvl2pPr marL="2088170" indent="0">
              <a:buNone/>
              <a:defRPr sz="12800"/>
            </a:lvl2pPr>
            <a:lvl3pPr marL="4176339" indent="0">
              <a:buNone/>
              <a:defRPr sz="11000"/>
            </a:lvl3pPr>
            <a:lvl4pPr marL="6264509" indent="0">
              <a:buNone/>
              <a:defRPr sz="9100"/>
            </a:lvl4pPr>
            <a:lvl5pPr marL="8352678" indent="0">
              <a:buNone/>
              <a:defRPr sz="9100"/>
            </a:lvl5pPr>
            <a:lvl6pPr marL="10440848" indent="0">
              <a:buNone/>
              <a:defRPr sz="9100"/>
            </a:lvl6pPr>
            <a:lvl7pPr marL="12529017" indent="0">
              <a:buNone/>
              <a:defRPr sz="9100"/>
            </a:lvl7pPr>
            <a:lvl8pPr marL="14617187" indent="0">
              <a:buNone/>
              <a:defRPr sz="9100"/>
            </a:lvl8pPr>
            <a:lvl9pPr marL="16705356" indent="0">
              <a:buNone/>
              <a:defRPr sz="9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34154" y="33506104"/>
            <a:ext cx="18165128" cy="5024426"/>
          </a:xfrm>
        </p:spPr>
        <p:txBody>
          <a:bodyPr/>
          <a:lstStyle>
            <a:lvl1pPr marL="0" indent="0">
              <a:buNone/>
              <a:defRPr sz="6400"/>
            </a:lvl1pPr>
            <a:lvl2pPr marL="2088170" indent="0">
              <a:buNone/>
              <a:defRPr sz="5500"/>
            </a:lvl2pPr>
            <a:lvl3pPr marL="4176339" indent="0">
              <a:buNone/>
              <a:defRPr sz="4600"/>
            </a:lvl3pPr>
            <a:lvl4pPr marL="6264509" indent="0">
              <a:buNone/>
              <a:defRPr sz="4100"/>
            </a:lvl4pPr>
            <a:lvl5pPr marL="8352678" indent="0">
              <a:buNone/>
              <a:defRPr sz="4100"/>
            </a:lvl5pPr>
            <a:lvl6pPr marL="10440848" indent="0">
              <a:buNone/>
              <a:defRPr sz="4100"/>
            </a:lvl6pPr>
            <a:lvl7pPr marL="12529017" indent="0">
              <a:buNone/>
              <a:defRPr sz="4100"/>
            </a:lvl7pPr>
            <a:lvl8pPr marL="14617187" indent="0">
              <a:buNone/>
              <a:defRPr sz="4100"/>
            </a:lvl8pPr>
            <a:lvl9pPr marL="16705356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D83A-B3FF-2E4E-AF83-A189B5ADDA24}" type="datetimeFigureOut">
              <a:rPr kumimoji="1" lang="ja-JP" altLang="en-US" smtClean="0"/>
              <a:t>19/08/22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0FA8B-D423-FD4A-8DFA-78320ADAFB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425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13761" y="1714453"/>
            <a:ext cx="27247692" cy="7135283"/>
          </a:xfrm>
          <a:prstGeom prst="rect">
            <a:avLst/>
          </a:prstGeom>
        </p:spPr>
        <p:txBody>
          <a:bodyPr vert="horz" lIns="417634" tIns="208817" rIns="417634" bIns="208817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761" y="9989400"/>
            <a:ext cx="27247692" cy="28253743"/>
          </a:xfrm>
          <a:prstGeom prst="rect">
            <a:avLst/>
          </a:prstGeom>
        </p:spPr>
        <p:txBody>
          <a:bodyPr vert="horz" lIns="417634" tIns="208817" rIns="417634" bIns="208817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513761" y="39680106"/>
            <a:ext cx="7064216" cy="2279327"/>
          </a:xfrm>
          <a:prstGeom prst="rect">
            <a:avLst/>
          </a:prstGeom>
        </p:spPr>
        <p:txBody>
          <a:bodyPr vert="horz" lIns="417634" tIns="208817" rIns="417634" bIns="208817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AD83A-B3FF-2E4E-AF83-A189B5ADDA24}" type="datetimeFigureOut">
              <a:rPr kumimoji="1" lang="ja-JP" altLang="en-US" smtClean="0"/>
              <a:t>19/08/22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0344031" y="39680106"/>
            <a:ext cx="9587151" cy="2279327"/>
          </a:xfrm>
          <a:prstGeom prst="rect">
            <a:avLst/>
          </a:prstGeom>
        </p:spPr>
        <p:txBody>
          <a:bodyPr vert="horz" lIns="417634" tIns="208817" rIns="417634" bIns="208817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1697236" y="39680106"/>
            <a:ext cx="7064216" cy="2279327"/>
          </a:xfrm>
          <a:prstGeom prst="rect">
            <a:avLst/>
          </a:prstGeom>
        </p:spPr>
        <p:txBody>
          <a:bodyPr vert="horz" lIns="417634" tIns="208817" rIns="417634" bIns="208817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0FA8B-D423-FD4A-8DFA-78320ADAFB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0791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088170" rtl="0" eaLnBrk="1" latinLnBrk="0" hangingPunct="1">
        <a:spcBef>
          <a:spcPct val="0"/>
        </a:spcBef>
        <a:buNone/>
        <a:defRPr kumimoji="1"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27" indent="-1566127" algn="l" defTabSz="2088170" rtl="0" eaLnBrk="1" latinLnBrk="0" hangingPunct="1">
        <a:spcBef>
          <a:spcPct val="20000"/>
        </a:spcBef>
        <a:buFont typeface="Arial"/>
        <a:buChar char="•"/>
        <a:defRPr kumimoji="1"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276" indent="-1305106" algn="l" defTabSz="2088170" rtl="0" eaLnBrk="1" latinLnBrk="0" hangingPunct="1">
        <a:spcBef>
          <a:spcPct val="20000"/>
        </a:spcBef>
        <a:buFont typeface="Arial"/>
        <a:buChar char="–"/>
        <a:defRPr kumimoji="1"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424" indent="-1044085" algn="l" defTabSz="2088170" rtl="0" eaLnBrk="1" latinLnBrk="0" hangingPunct="1">
        <a:spcBef>
          <a:spcPct val="20000"/>
        </a:spcBef>
        <a:buFont typeface="Arial"/>
        <a:buChar char="•"/>
        <a:defRPr kumimoji="1"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593" indent="-1044085" algn="l" defTabSz="2088170" rtl="0" eaLnBrk="1" latinLnBrk="0" hangingPunct="1">
        <a:spcBef>
          <a:spcPct val="20000"/>
        </a:spcBef>
        <a:buFont typeface="Arial"/>
        <a:buChar char="–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763" indent="-1044085" algn="l" defTabSz="2088170" rtl="0" eaLnBrk="1" latinLnBrk="0" hangingPunct="1">
        <a:spcBef>
          <a:spcPct val="20000"/>
        </a:spcBef>
        <a:buFont typeface="Arial"/>
        <a:buChar char="»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4933" indent="-1044085" algn="l" defTabSz="2088170" rtl="0" eaLnBrk="1" latinLnBrk="0" hangingPunct="1">
        <a:spcBef>
          <a:spcPct val="20000"/>
        </a:spcBef>
        <a:buFont typeface="Arial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102" indent="-1044085" algn="l" defTabSz="2088170" rtl="0" eaLnBrk="1" latinLnBrk="0" hangingPunct="1">
        <a:spcBef>
          <a:spcPct val="20000"/>
        </a:spcBef>
        <a:buFont typeface="Arial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272" indent="-1044085" algn="l" defTabSz="2088170" rtl="0" eaLnBrk="1" latinLnBrk="0" hangingPunct="1">
        <a:spcBef>
          <a:spcPct val="20000"/>
        </a:spcBef>
        <a:buFont typeface="Arial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441" indent="-1044085" algn="l" defTabSz="2088170" rtl="0" eaLnBrk="1" latinLnBrk="0" hangingPunct="1">
        <a:spcBef>
          <a:spcPct val="20000"/>
        </a:spcBef>
        <a:buFont typeface="Arial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208817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170" algn="l" defTabSz="208817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339" algn="l" defTabSz="208817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509" algn="l" defTabSz="208817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678" algn="l" defTabSz="208817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0848" algn="l" defTabSz="208817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017" algn="l" defTabSz="208817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187" algn="l" defTabSz="208817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356" algn="l" defTabSz="208817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Instructions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Size</a:t>
            </a:r>
            <a:r>
              <a:rPr lang="mr-IN" altLang="ja-JP" dirty="0" smtClean="0"/>
              <a:t>…</a:t>
            </a:r>
            <a:r>
              <a:rPr lang="en-US" altLang="ja-JP" dirty="0" smtClean="0"/>
              <a:t> A0 (841mm×1189mm) </a:t>
            </a:r>
            <a:endParaRPr lang="en-US" altLang="ja-JP" dirty="0"/>
          </a:p>
          <a:p>
            <a:r>
              <a:rPr lang="en-US" altLang="ja-JP" dirty="0" smtClean="0"/>
              <a:t>Language</a:t>
            </a:r>
            <a:r>
              <a:rPr lang="mr-IN" altLang="ja-JP" dirty="0" smtClean="0"/>
              <a:t>…</a:t>
            </a:r>
            <a:r>
              <a:rPr lang="en-US" altLang="ja-JP" dirty="0" smtClean="0"/>
              <a:t> either JP or EN</a:t>
            </a:r>
          </a:p>
          <a:p>
            <a:r>
              <a:rPr lang="en-US" altLang="ja-JP" dirty="0" smtClean="0"/>
              <a:t>Font size</a:t>
            </a:r>
            <a:r>
              <a:rPr lang="mr-IN" altLang="ja-JP" dirty="0" smtClean="0"/>
              <a:t>…</a:t>
            </a:r>
            <a:r>
              <a:rPr lang="en-US" altLang="ja-JP" dirty="0" smtClean="0"/>
              <a:t> </a:t>
            </a:r>
            <a:r>
              <a:rPr lang="en-US" altLang="ja-JP" dirty="0"/>
              <a:t>4</a:t>
            </a:r>
            <a:r>
              <a:rPr lang="en-US" altLang="ja-JP" dirty="0" smtClean="0"/>
              <a:t>0point minimum </a:t>
            </a:r>
          </a:p>
          <a:p>
            <a:r>
              <a:rPr lang="en-US" altLang="ja-JP" dirty="0" smtClean="0"/>
              <a:t>Please print a poster by your self and put it at the venue on the day before the presentation .</a:t>
            </a:r>
          </a:p>
          <a:p>
            <a:r>
              <a:rPr lang="en-US" altLang="ja-JP" dirty="0" smtClean="0"/>
              <a:t> GP office will inform the poster number, so please fill it in the upper right box. 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88358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8631" y="2332296"/>
            <a:ext cx="29062889" cy="5284244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10000" dirty="0" smtClean="0"/>
              <a:t>Title</a:t>
            </a:r>
            <a:r>
              <a:rPr kumimoji="1" lang="ja-JP" altLang="en-US" sz="10000" dirty="0" smtClean="0"/>
              <a:t> </a:t>
            </a:r>
            <a:r>
              <a:rPr kumimoji="1" lang="en-US" altLang="ja-JP" sz="10000" dirty="0" smtClean="0"/>
              <a:t/>
            </a:r>
            <a:br>
              <a:rPr kumimoji="1" lang="en-US" altLang="ja-JP" sz="10000" dirty="0" smtClean="0"/>
            </a:br>
            <a:r>
              <a:rPr lang="en-US" altLang="ja-JP" sz="6000" dirty="0" smtClean="0"/>
              <a:t>Author</a:t>
            </a:r>
            <a:r>
              <a:rPr lang="en-US" altLang="ja-JP" sz="6000" dirty="0" smtClean="0"/>
              <a:t> </a:t>
            </a:r>
            <a:r>
              <a:rPr lang="en-US" altLang="ja-JP" sz="6000" baseline="30000" dirty="0" smtClean="0"/>
              <a:t>1</a:t>
            </a:r>
            <a:r>
              <a:rPr lang="en-US" altLang="ja-JP" sz="6000" dirty="0"/>
              <a:t>, Author </a:t>
            </a:r>
            <a:r>
              <a:rPr lang="en-US" altLang="ja-JP" sz="6000" baseline="30000" dirty="0"/>
              <a:t>2</a:t>
            </a:r>
            <a:r>
              <a:rPr lang="en-US" altLang="ja-JP" sz="6000" dirty="0"/>
              <a:t>, Author </a:t>
            </a:r>
            <a:r>
              <a:rPr lang="en-US" altLang="ja-JP" sz="6000" baseline="30000" dirty="0"/>
              <a:t>3 </a:t>
            </a:r>
            <a:r>
              <a:rPr lang="en-US" altLang="ja-JP" sz="6000" dirty="0"/>
              <a:t> </a:t>
            </a:r>
            <a:r>
              <a:rPr lang="en-US" altLang="ja-JP" sz="6000" dirty="0" smtClean="0"/>
              <a:t/>
            </a:r>
            <a:br>
              <a:rPr lang="en-US" altLang="ja-JP" sz="6000" dirty="0" smtClean="0"/>
            </a:br>
            <a:r>
              <a:rPr lang="en-US" altLang="ja-JP" sz="5000" dirty="0" smtClean="0"/>
              <a:t>1</a:t>
            </a:r>
            <a:r>
              <a:rPr lang="en-US" altLang="ja-JP" sz="5000" dirty="0"/>
              <a:t>, </a:t>
            </a:r>
            <a:r>
              <a:rPr lang="en-US" altLang="ja-JP" sz="5000" dirty="0" smtClean="0"/>
              <a:t>2 </a:t>
            </a:r>
            <a:r>
              <a:rPr lang="en-US" altLang="ja-JP" sz="5000" dirty="0"/>
              <a:t>Graduate School of </a:t>
            </a:r>
            <a:r>
              <a:rPr lang="en-US" altLang="ja-JP" sz="5000"/>
              <a:t>Science </a:t>
            </a:r>
            <a:r>
              <a:rPr lang="en-US" altLang="ja-JP" sz="5000" smtClean="0"/>
              <a:t>and </a:t>
            </a:r>
            <a:r>
              <a:rPr lang="en-US" altLang="ja-JP" sz="5000" dirty="0"/>
              <a:t>Engineering  </a:t>
            </a:r>
            <a:r>
              <a:rPr lang="en-US" altLang="ja-JP" sz="5000" dirty="0" smtClean="0"/>
              <a:t/>
            </a:r>
            <a:br>
              <a:rPr lang="en-US" altLang="ja-JP" sz="5000" dirty="0" smtClean="0"/>
            </a:br>
            <a:r>
              <a:rPr lang="en-US" altLang="ja-JP" sz="5000" dirty="0" smtClean="0"/>
              <a:t>3</a:t>
            </a:r>
            <a:r>
              <a:rPr lang="en-US" altLang="ja-JP" sz="5000" dirty="0"/>
              <a:t> </a:t>
            </a:r>
            <a:r>
              <a:rPr lang="en-US" altLang="ja-JP" sz="5000" dirty="0" smtClean="0"/>
              <a:t>Graduate </a:t>
            </a:r>
            <a:r>
              <a:rPr lang="en-US" altLang="ja-JP" sz="5000" dirty="0"/>
              <a:t>School of Medical and Pharmaceutical Sciences </a:t>
            </a:r>
            <a:endParaRPr kumimoji="1" lang="ja-JP" altLang="en-US" sz="5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519357" y="10709362"/>
            <a:ext cx="14142163" cy="30005173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5000" dirty="0" smtClean="0"/>
              <a:t>Subtitle</a:t>
            </a:r>
          </a:p>
          <a:p>
            <a:pPr marL="0" indent="0">
              <a:buNone/>
            </a:pPr>
            <a:r>
              <a:rPr lang="en-US" altLang="en-US" sz="4000" dirty="0" smtClean="0"/>
              <a:t>Text</a:t>
            </a:r>
          </a:p>
          <a:p>
            <a:pPr marL="0" indent="0">
              <a:buNone/>
            </a:pPr>
            <a:endParaRPr lang="en-US" altLang="ja-JP" sz="5000" dirty="0"/>
          </a:p>
          <a:p>
            <a:pPr marL="0" indent="0">
              <a:buNone/>
            </a:pPr>
            <a:r>
              <a:rPr lang="en-US" altLang="en-US" sz="5000" dirty="0"/>
              <a:t>Subtitle</a:t>
            </a:r>
          </a:p>
          <a:p>
            <a:pPr marL="0" indent="0">
              <a:buNone/>
            </a:pPr>
            <a:r>
              <a:rPr lang="en-US" altLang="en-US" sz="4000" dirty="0"/>
              <a:t>text</a:t>
            </a:r>
            <a:endParaRPr lang="en-US" altLang="ja-JP" sz="4000" dirty="0"/>
          </a:p>
          <a:p>
            <a:pPr marL="0" indent="0">
              <a:buNone/>
            </a:pPr>
            <a:endParaRPr lang="en-US" altLang="ja-JP" sz="4000" dirty="0" smtClean="0"/>
          </a:p>
          <a:p>
            <a:pPr marL="0" indent="0">
              <a:buNone/>
            </a:pPr>
            <a:r>
              <a:rPr lang="en-US" altLang="en-US" sz="5000" dirty="0"/>
              <a:t>Subtitle</a:t>
            </a:r>
          </a:p>
          <a:p>
            <a:pPr marL="0" indent="0">
              <a:buNone/>
            </a:pPr>
            <a:r>
              <a:rPr lang="en-US" altLang="en-US" sz="4000" dirty="0"/>
              <a:t>text</a:t>
            </a:r>
            <a:endParaRPr lang="en-US" altLang="ja-JP" sz="4000" dirty="0"/>
          </a:p>
          <a:p>
            <a:pPr marL="0" indent="0">
              <a:buNone/>
            </a:pPr>
            <a:endParaRPr lang="en-US" altLang="ja-JP" sz="4000" dirty="0"/>
          </a:p>
          <a:p>
            <a:pPr marL="0" indent="0">
              <a:buNone/>
            </a:pPr>
            <a:endParaRPr lang="en-US" altLang="ja-JP" sz="3000" dirty="0"/>
          </a:p>
          <a:p>
            <a:pPr marL="0" indent="0">
              <a:buNone/>
            </a:pPr>
            <a:endParaRPr lang="en-US" altLang="ja-JP" sz="3000" dirty="0" smtClean="0"/>
          </a:p>
          <a:p>
            <a:pPr marL="0" indent="0">
              <a:buNone/>
            </a:pPr>
            <a:endParaRPr lang="en-US" altLang="ja-JP" sz="3000" dirty="0"/>
          </a:p>
          <a:p>
            <a:pPr marL="0" indent="0">
              <a:buNone/>
            </a:pPr>
            <a:endParaRPr lang="en-US" altLang="ja-JP" sz="3000" dirty="0" smtClean="0"/>
          </a:p>
          <a:p>
            <a:pPr marL="0" indent="0">
              <a:buNone/>
            </a:pPr>
            <a:endParaRPr lang="en-US" altLang="ja-JP" sz="3000" dirty="0" smtClean="0"/>
          </a:p>
          <a:p>
            <a:pPr marL="0" indent="0">
              <a:buNone/>
            </a:pPr>
            <a:endParaRPr kumimoji="1" lang="en-US" altLang="ja-JP" sz="3000" dirty="0"/>
          </a:p>
          <a:p>
            <a:pPr marL="0" indent="0">
              <a:buNone/>
            </a:pPr>
            <a:endParaRPr kumimoji="1" lang="ja-JP" altLang="en-US" sz="3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52187" y="7544310"/>
            <a:ext cx="29009333" cy="255454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/>
              <a:t>  </a:t>
            </a:r>
            <a:endParaRPr kumimoji="1" lang="en-US" altLang="ja-JP" sz="4000" dirty="0" smtClean="0"/>
          </a:p>
          <a:p>
            <a:r>
              <a:rPr lang="en-US" altLang="ja-JP" sz="5000" dirty="0"/>
              <a:t> </a:t>
            </a:r>
            <a:r>
              <a:rPr lang="en-US" altLang="ja-JP" sz="5000" dirty="0" smtClean="0"/>
              <a:t> </a:t>
            </a:r>
            <a:r>
              <a:rPr lang="en-US" altLang="en-US" sz="5000" dirty="0" smtClean="0"/>
              <a:t>Abstract</a:t>
            </a:r>
            <a:endParaRPr kumimoji="1" lang="en-US" altLang="ja-JP" sz="5000" dirty="0" smtClean="0"/>
          </a:p>
          <a:p>
            <a:r>
              <a:rPr lang="en-US" altLang="ja-JP" sz="4000" dirty="0" smtClean="0"/>
              <a:t>   </a:t>
            </a:r>
            <a:r>
              <a:rPr lang="en-US" altLang="en-US" sz="4000" dirty="0" smtClean="0"/>
              <a:t>text</a:t>
            </a:r>
            <a:endParaRPr lang="en-US" altLang="ja-JP" sz="4000" dirty="0" smtClean="0"/>
          </a:p>
          <a:p>
            <a:endParaRPr kumimoji="1" lang="en-US" altLang="ja-JP" sz="3000" dirty="0" smtClean="0"/>
          </a:p>
        </p:txBody>
      </p:sp>
      <p:sp>
        <p:nvSpPr>
          <p:cNvPr id="6" name="正方形/長方形 5"/>
          <p:cNvSpPr/>
          <p:nvPr/>
        </p:nvSpPr>
        <p:spPr>
          <a:xfrm>
            <a:off x="27426185" y="484190"/>
            <a:ext cx="2235335" cy="1849899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7615070" y="899488"/>
            <a:ext cx="190914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000" dirty="0" smtClean="0"/>
              <a:t>No. XX</a:t>
            </a:r>
            <a:endParaRPr kumimoji="1" lang="ja-JP" altLang="en-US" sz="5000" dirty="0"/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804587" y="10861762"/>
            <a:ext cx="14142163" cy="30005173"/>
          </a:xfrm>
          <a:prstGeom prst="rect">
            <a:avLst/>
          </a:prstGeom>
          <a:ln>
            <a:noFill/>
          </a:ln>
        </p:spPr>
        <p:txBody>
          <a:bodyPr vert="horz" lIns="417634" tIns="208817" rIns="417634" bIns="208817" rtlCol="0">
            <a:normAutofit/>
          </a:bodyPr>
          <a:lstStyle>
            <a:lvl1pPr marL="1566127" indent="-1566127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1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393276" indent="-1305106" algn="l" defTabSz="2088170" rtl="0" eaLnBrk="1" latinLnBrk="0" hangingPunct="1">
              <a:spcBef>
                <a:spcPct val="20000"/>
              </a:spcBef>
              <a:buFont typeface="Arial"/>
              <a:buChar char="–"/>
              <a:defRPr kumimoji="1" sz="1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220424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1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08593" indent="-1044085" algn="l" defTabSz="2088170" rtl="0" eaLnBrk="1" latinLnBrk="0" hangingPunct="1">
              <a:spcBef>
                <a:spcPct val="20000"/>
              </a:spcBef>
              <a:buFont typeface="Arial"/>
              <a:buChar char="–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396763" indent="-1044085" algn="l" defTabSz="2088170" rtl="0" eaLnBrk="1" latinLnBrk="0" hangingPunct="1">
              <a:spcBef>
                <a:spcPct val="20000"/>
              </a:spcBef>
              <a:buFont typeface="Arial"/>
              <a:buChar char="»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484933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3102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61272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9441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altLang="en-US" sz="5000" dirty="0" smtClean="0"/>
              <a:t>Subtitle</a:t>
            </a:r>
          </a:p>
          <a:p>
            <a:pPr marL="0" indent="0">
              <a:buFont typeface="Arial"/>
              <a:buNone/>
            </a:pPr>
            <a:r>
              <a:rPr lang="en-US" altLang="en-US" sz="4000" dirty="0" smtClean="0"/>
              <a:t>Text</a:t>
            </a:r>
          </a:p>
          <a:p>
            <a:pPr marL="0" indent="0">
              <a:buFont typeface="Arial"/>
              <a:buNone/>
            </a:pPr>
            <a:endParaRPr lang="en-US" altLang="ja-JP" sz="5000" dirty="0" smtClean="0"/>
          </a:p>
          <a:p>
            <a:pPr marL="0" indent="0">
              <a:buFont typeface="Arial"/>
              <a:buNone/>
            </a:pPr>
            <a:r>
              <a:rPr lang="en-US" altLang="en-US" sz="5000" dirty="0" smtClean="0"/>
              <a:t>Subtitle</a:t>
            </a:r>
          </a:p>
          <a:p>
            <a:pPr marL="0" indent="0">
              <a:buFont typeface="Arial"/>
              <a:buNone/>
            </a:pPr>
            <a:r>
              <a:rPr lang="en-US" altLang="en-US" sz="4000" dirty="0" smtClean="0"/>
              <a:t>text</a:t>
            </a:r>
            <a:endParaRPr lang="en-US" altLang="ja-JP" sz="4000" dirty="0" smtClean="0"/>
          </a:p>
          <a:p>
            <a:pPr marL="0" indent="0">
              <a:buFont typeface="Arial"/>
              <a:buNone/>
            </a:pPr>
            <a:endParaRPr lang="en-US" altLang="ja-JP" sz="4000" dirty="0" smtClean="0"/>
          </a:p>
          <a:p>
            <a:pPr marL="0" indent="0">
              <a:buFont typeface="Arial"/>
              <a:buNone/>
            </a:pPr>
            <a:r>
              <a:rPr lang="en-US" altLang="en-US" sz="5000" dirty="0" smtClean="0"/>
              <a:t>Subtitle</a:t>
            </a:r>
          </a:p>
          <a:p>
            <a:pPr marL="0" indent="0">
              <a:buFont typeface="Arial"/>
              <a:buNone/>
            </a:pPr>
            <a:r>
              <a:rPr lang="en-US" altLang="en-US" sz="4000" dirty="0" smtClean="0"/>
              <a:t>text</a:t>
            </a:r>
            <a:endParaRPr lang="en-US" altLang="ja-JP" sz="4000" dirty="0" smtClean="0"/>
          </a:p>
          <a:p>
            <a:pPr marL="0" indent="0">
              <a:buFont typeface="Arial"/>
              <a:buNone/>
            </a:pPr>
            <a:endParaRPr lang="en-US" altLang="ja-JP" sz="4000" dirty="0" smtClean="0"/>
          </a:p>
          <a:p>
            <a:pPr marL="0" indent="0">
              <a:buFont typeface="Arial"/>
              <a:buNone/>
            </a:pPr>
            <a:endParaRPr lang="en-US" altLang="ja-JP" sz="3000" dirty="0" smtClean="0"/>
          </a:p>
          <a:p>
            <a:pPr marL="0" indent="0">
              <a:buFont typeface="Arial"/>
              <a:buNone/>
            </a:pPr>
            <a:endParaRPr lang="en-US" altLang="ja-JP" sz="3000" dirty="0" smtClean="0"/>
          </a:p>
          <a:p>
            <a:pPr marL="0" indent="0">
              <a:buFont typeface="Arial"/>
              <a:buNone/>
            </a:pPr>
            <a:endParaRPr lang="en-US" altLang="ja-JP" sz="3000" dirty="0" smtClean="0"/>
          </a:p>
          <a:p>
            <a:pPr marL="0" indent="0">
              <a:buFont typeface="Arial"/>
              <a:buNone/>
            </a:pPr>
            <a:endParaRPr lang="en-US" altLang="ja-JP" sz="3000" dirty="0" smtClean="0"/>
          </a:p>
          <a:p>
            <a:pPr marL="0" indent="0">
              <a:buFont typeface="Arial"/>
              <a:buNone/>
            </a:pPr>
            <a:endParaRPr lang="en-US" altLang="ja-JP" sz="3000" dirty="0" smtClean="0"/>
          </a:p>
          <a:p>
            <a:pPr marL="0" indent="0">
              <a:buFont typeface="Arial"/>
              <a:buNone/>
            </a:pPr>
            <a:endParaRPr lang="en-US" altLang="ja-JP" sz="3000" dirty="0" smtClean="0"/>
          </a:p>
          <a:p>
            <a:pPr marL="0" indent="0">
              <a:buFont typeface="Arial"/>
              <a:buNone/>
            </a:pPr>
            <a:endParaRPr lang="ja-JP" altLang="en-US" sz="3000" dirty="0"/>
          </a:p>
        </p:txBody>
      </p:sp>
      <p:cxnSp>
        <p:nvCxnSpPr>
          <p:cNvPr id="10" name="直線コネクタ 9"/>
          <p:cNvCxnSpPr>
            <a:stCxn id="6" idx="1"/>
          </p:cNvCxnSpPr>
          <p:nvPr/>
        </p:nvCxnSpPr>
        <p:spPr>
          <a:xfrm flipH="1" flipV="1">
            <a:off x="652187" y="1407320"/>
            <a:ext cx="26773998" cy="18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804587" y="552640"/>
            <a:ext cx="822305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000" dirty="0" smtClean="0"/>
              <a:t>Project Name</a:t>
            </a:r>
            <a:endParaRPr kumimoji="1" lang="ja-JP" altLang="en-US" sz="5000" dirty="0"/>
          </a:p>
        </p:txBody>
      </p:sp>
    </p:spTree>
    <p:extLst>
      <p:ext uri="{BB962C8B-B14F-4D97-AF65-F5344CB8AC3E}">
        <p14:creationId xmlns:p14="http://schemas.microsoft.com/office/powerpoint/2010/main" val="446916829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82</Words>
  <Application>Microsoft Macintosh PowerPoint</Application>
  <PresentationFormat>ユーザー設定</PresentationFormat>
  <Paragraphs>40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ホワイト</vt:lpstr>
      <vt:lpstr>Instructions</vt:lpstr>
      <vt:lpstr>Title  Author 1, Author 2, Author 3   1, 2 Graduate School of Science and Engineering   3 Graduate School of Medical and Pharmaceutical Sciences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注意事項</dc:title>
  <dc:creator>Tanaka Saori</dc:creator>
  <cp:lastModifiedBy>Tanaka Saori</cp:lastModifiedBy>
  <cp:revision>10</cp:revision>
  <dcterms:created xsi:type="dcterms:W3CDTF">2019-08-22T01:09:05Z</dcterms:created>
  <dcterms:modified xsi:type="dcterms:W3CDTF">2019-08-22T04:58:50Z</dcterms:modified>
</cp:coreProperties>
</file>